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Национальный татарский праздник Сабантуй презентация, доклад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SAM_0362.JPG"/>
          <p:cNvPicPr>
            <a:picLocks noChangeAspect="1"/>
          </p:cNvPicPr>
          <p:nvPr/>
        </p:nvPicPr>
        <p:blipFill>
          <a:blip r:embed="rId3" cstate="print"/>
          <a:srcRect l="11667" t="34444" r="42500"/>
          <a:stretch>
            <a:fillRect/>
          </a:stretch>
        </p:blipFill>
        <p:spPr>
          <a:xfrm>
            <a:off x="4343400" y="3865844"/>
            <a:ext cx="3962400" cy="2156727"/>
          </a:xfrm>
          <a:prstGeom prst="rect">
            <a:avLst/>
          </a:prstGeom>
        </p:spPr>
      </p:pic>
      <p:pic>
        <p:nvPicPr>
          <p:cNvPr id="5" name="Рисунок 4" descr="SAM_0254.JPG"/>
          <p:cNvPicPr>
            <a:picLocks noChangeAspect="1"/>
          </p:cNvPicPr>
          <p:nvPr/>
        </p:nvPicPr>
        <p:blipFill>
          <a:blip r:embed="rId4" cstate="print"/>
          <a:srcRect l="10833" t="32222" r="31667" b="13333"/>
          <a:stretch>
            <a:fillRect/>
          </a:stretch>
        </p:blipFill>
        <p:spPr>
          <a:xfrm>
            <a:off x="685800" y="1981200"/>
            <a:ext cx="3429000" cy="2057400"/>
          </a:xfrm>
          <a:prstGeom prst="rect">
            <a:avLst/>
          </a:prstGeom>
        </p:spPr>
      </p:pic>
      <p:pic>
        <p:nvPicPr>
          <p:cNvPr id="6" name="Рисунок 5" descr="SAM_0337.JPG"/>
          <p:cNvPicPr>
            <a:picLocks noChangeAspect="1"/>
          </p:cNvPicPr>
          <p:nvPr/>
        </p:nvPicPr>
        <p:blipFill>
          <a:blip r:embed="rId5" cstate="print"/>
          <a:srcRect l="29167" t="38889" r="10000" b="21111"/>
          <a:stretch>
            <a:fillRect/>
          </a:stretch>
        </p:blipFill>
        <p:spPr>
          <a:xfrm>
            <a:off x="685800" y="4114800"/>
            <a:ext cx="3399367" cy="1981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6 июня, в день рождения Пушкина, отмечается День русского языка –  Мигрант.ру | содействие переселению соотечественнико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24400" cy="6858000"/>
          </a:xfrm>
          <a:prstGeom prst="rect">
            <a:avLst/>
          </a:prstGeom>
          <a:noFill/>
        </p:spPr>
      </p:pic>
      <p:pic>
        <p:nvPicPr>
          <p:cNvPr id="5" name="Рисунок 4" descr="2021-05-18_12-05-19.png"/>
          <p:cNvPicPr>
            <a:picLocks noChangeAspect="1"/>
          </p:cNvPicPr>
          <p:nvPr/>
        </p:nvPicPr>
        <p:blipFill>
          <a:blip r:embed="rId3" cstate="print">
            <a:lum bright="10000" contrast="20000"/>
          </a:blip>
          <a:stretch>
            <a:fillRect/>
          </a:stretch>
        </p:blipFill>
        <p:spPr>
          <a:xfrm>
            <a:off x="6019800" y="838200"/>
            <a:ext cx="2236847" cy="2438400"/>
          </a:xfrm>
          <a:prstGeom prst="rect">
            <a:avLst/>
          </a:prstGeom>
        </p:spPr>
      </p:pic>
      <p:pic>
        <p:nvPicPr>
          <p:cNvPr id="2053" name="Picture 5" descr="C:\Users\Lytor\Desktop\ФОТООТЧЕТ\фотоотчет 2020-21\год родных языков\IMG_20210518_1239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3886200"/>
            <a:ext cx="3810000" cy="26955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0</Words>
  <Application>Microsoft Office PowerPoint</Application>
  <PresentationFormat>Экран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Lytor</dc:creator>
  <cp:lastModifiedBy>Lytor</cp:lastModifiedBy>
  <cp:revision>6</cp:revision>
  <dcterms:created xsi:type="dcterms:W3CDTF">2021-05-18T08:44:08Z</dcterms:created>
  <dcterms:modified xsi:type="dcterms:W3CDTF">2021-05-18T09:46:12Z</dcterms:modified>
</cp:coreProperties>
</file>